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9" r:id="rId1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4" Type="http://schemas.openxmlformats.org/officeDocument/2006/relationships/slide" Target="slides/slide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4" name="Google Shape;433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9.png"/></Relationships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630"/>
          <p:cNvSpPr txBox="1"/>
          <p:nvPr>
            <p:ph idx="1" type="body"/>
          </p:nvPr>
        </p:nvSpPr>
        <p:spPr>
          <a:xfrm>
            <a:off x="457200" y="1200150"/>
            <a:ext cx="37980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Six distinct regions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Colorado River - subsistence farming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Southern - complex chiefdoms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Great Basin area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Central - hunting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Northwest - woodworking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Northeast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Different environments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Desert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Mountains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Coastal</a:t>
            </a:r>
            <a:endParaRPr sz="2400"/>
          </a:p>
        </p:txBody>
      </p:sp>
      <p:sp>
        <p:nvSpPr>
          <p:cNvPr id="4337" name="Google Shape;4337;p630"/>
          <p:cNvSpPr txBox="1"/>
          <p:nvPr>
            <p:ph type="title"/>
          </p:nvPr>
        </p:nvSpPr>
        <p:spPr>
          <a:xfrm>
            <a:off x="457200" y="9991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 sz="3000"/>
              <a:t>California</a:t>
            </a:r>
            <a:endParaRPr/>
          </a:p>
        </p:txBody>
      </p:sp>
      <p:pic>
        <p:nvPicPr>
          <p:cNvPr id="4338" name="Google Shape;4338;p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722" y="1241070"/>
            <a:ext cx="3559425" cy="35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